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76-ой Победе в ВОВ посвящается…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EVICE\Pictures\соц практики\наследники победы\76 лет ВОВ ЦДТ_Чу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9" y="188640"/>
            <a:ext cx="3456384" cy="48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VICE\Pictures\соц практики\наследники победы\76 лет ВОВ ЦДТ_коллекти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57" y="163244"/>
            <a:ext cx="3005725" cy="42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VICE\Pictures\соц практики\наследники победы\76 лет ВОВ ЦДТ_Ба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99728"/>
            <a:ext cx="2880320" cy="40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VICE\Pictures\соц практики\наследники победы\76 лет ВОВ ЦДТ_А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3100079" cy="43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2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DEVICE\Pictures\соц практики\наследники победы\IMG_20210520_090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7762">
            <a:off x="2459458" y="2952899"/>
            <a:ext cx="3986877" cy="299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C:\Users\DEVICE\Pictures\соц практики\наследники победы\IMG_20210421_154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24409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VICE\Pictures\соц практики\наследники победы\IMG_20210421_1543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047949" cy="40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DEVICE\Pictures\соц практики\наследники победы\IMG-ec89bbedc482dc785493cd717f3e1837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82112"/>
            <a:ext cx="4323504" cy="577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C:\Users\DEVICE\Pictures\соц практики\наследники победы\IMG_20210508_165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860335" cy="44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DEVICE\Pictures\соц практики\наследники победы\IMG-20210509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472536" cy="56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DEVICE\Pictures\соц практики\наследники победы\IMG-20210509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618476" cy="55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7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</TotalTime>
  <Words>6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Базовая</vt:lpstr>
      <vt:lpstr>76-ой Победе в ВОВ посвящается…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DEVICE</dc:creator>
  <cp:lastModifiedBy>DEVICE</cp:lastModifiedBy>
  <cp:revision>2</cp:revision>
  <dcterms:created xsi:type="dcterms:W3CDTF">2021-06-06T14:59:37Z</dcterms:created>
  <dcterms:modified xsi:type="dcterms:W3CDTF">2021-06-06T15:11:26Z</dcterms:modified>
</cp:coreProperties>
</file>